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410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2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85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2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74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169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4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8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269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11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69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44CC-A3D6-4EBC-88FA-450C55A2C915}" type="datetimeFigureOut">
              <a:rPr lang="zh-TW" altLang="en-US" smtClean="0"/>
              <a:t>2023/9/11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3F892-3684-42E5-97C4-010BCB5F7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29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跟騷法簡報</a:t>
            </a:r>
            <a:r>
              <a:rPr lang="zh-TW" altLang="en-US" dirty="0" smtClean="0"/>
              <a:t>資料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4312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357026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152511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305175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寬螢幕</PresentationFormat>
  <Paragraphs>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跟騷法簡報資料 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跟騷法簡報資料 </dc:title>
  <dc:creator>User</dc:creator>
  <cp:lastModifiedBy>User</cp:lastModifiedBy>
  <cp:revision>1</cp:revision>
  <dcterms:created xsi:type="dcterms:W3CDTF">2023-09-11T02:16:48Z</dcterms:created>
  <dcterms:modified xsi:type="dcterms:W3CDTF">2023-09-11T02:17:30Z</dcterms:modified>
</cp:coreProperties>
</file>