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44CC-A3D6-4EBC-88FA-450C55A2C915}" type="datetimeFigureOut">
              <a:rPr lang="zh-TW" altLang="en-US" smtClean="0"/>
              <a:t>2023/9/11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F892-3684-42E5-97C4-010BCB5F7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410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44CC-A3D6-4EBC-88FA-450C55A2C915}" type="datetimeFigureOut">
              <a:rPr lang="zh-TW" altLang="en-US" smtClean="0"/>
              <a:t>2023/9/11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F892-3684-42E5-97C4-010BCB5F7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726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44CC-A3D6-4EBC-88FA-450C55A2C915}" type="datetimeFigureOut">
              <a:rPr lang="zh-TW" altLang="en-US" smtClean="0"/>
              <a:t>2023/9/11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F892-3684-42E5-97C4-010BCB5F7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585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44CC-A3D6-4EBC-88FA-450C55A2C915}" type="datetimeFigureOut">
              <a:rPr lang="zh-TW" altLang="en-US" smtClean="0"/>
              <a:t>2023/9/11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F892-3684-42E5-97C4-010BCB5F7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923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44CC-A3D6-4EBC-88FA-450C55A2C915}" type="datetimeFigureOut">
              <a:rPr lang="zh-TW" altLang="en-US" smtClean="0"/>
              <a:t>2023/9/11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F892-3684-42E5-97C4-010BCB5F7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574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44CC-A3D6-4EBC-88FA-450C55A2C915}" type="datetimeFigureOut">
              <a:rPr lang="zh-TW" altLang="en-US" smtClean="0"/>
              <a:t>2023/9/11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F892-3684-42E5-97C4-010BCB5F7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1692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44CC-A3D6-4EBC-88FA-450C55A2C915}" type="datetimeFigureOut">
              <a:rPr lang="zh-TW" altLang="en-US" smtClean="0"/>
              <a:t>2023/9/11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F892-3684-42E5-97C4-010BCB5F7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2425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44CC-A3D6-4EBC-88FA-450C55A2C915}" type="datetimeFigureOut">
              <a:rPr lang="zh-TW" altLang="en-US" smtClean="0"/>
              <a:t>2023/9/11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F892-3684-42E5-97C4-010BCB5F7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1818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44CC-A3D6-4EBC-88FA-450C55A2C915}" type="datetimeFigureOut">
              <a:rPr lang="zh-TW" altLang="en-US" smtClean="0"/>
              <a:t>2023/9/11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F892-3684-42E5-97C4-010BCB5F7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2697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44CC-A3D6-4EBC-88FA-450C55A2C915}" type="datetimeFigureOut">
              <a:rPr lang="zh-TW" altLang="en-US" smtClean="0"/>
              <a:t>2023/9/11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F892-3684-42E5-97C4-010BCB5F7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111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44CC-A3D6-4EBC-88FA-450C55A2C915}" type="datetimeFigureOut">
              <a:rPr lang="zh-TW" altLang="en-US" smtClean="0"/>
              <a:t>2023/9/11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F892-3684-42E5-97C4-010BCB5F7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469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144CC-A3D6-4EBC-88FA-450C55A2C915}" type="datetimeFigureOut">
              <a:rPr lang="zh-TW" altLang="en-US" smtClean="0"/>
              <a:t>2023/9/11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3F892-3684-42E5-97C4-010BCB5F7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0297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跟騷法簡報</a:t>
            </a:r>
            <a:r>
              <a:rPr lang="zh-TW" altLang="en-US" dirty="0" smtClean="0"/>
              <a:t>資料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14312"/>
            <a:ext cx="10058400" cy="56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28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</p:spTree>
    <p:extLst>
      <p:ext uri="{BB962C8B-B14F-4D97-AF65-F5344CB8AC3E}">
        <p14:creationId xmlns:p14="http://schemas.microsoft.com/office/powerpoint/2010/main" val="3570268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</p:spTree>
    <p:extLst>
      <p:ext uri="{BB962C8B-B14F-4D97-AF65-F5344CB8AC3E}">
        <p14:creationId xmlns:p14="http://schemas.microsoft.com/office/powerpoint/2010/main" val="1525114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</p:spTree>
    <p:extLst>
      <p:ext uri="{BB962C8B-B14F-4D97-AF65-F5344CB8AC3E}">
        <p14:creationId xmlns:p14="http://schemas.microsoft.com/office/powerpoint/2010/main" val="3051756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寬螢幕</PresentationFormat>
  <Paragraphs>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跟騷法簡報資料 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跟騷法簡報資料 </dc:title>
  <dc:creator>User</dc:creator>
  <cp:lastModifiedBy>User</cp:lastModifiedBy>
  <cp:revision>1</cp:revision>
  <dcterms:created xsi:type="dcterms:W3CDTF">2023-09-11T02:16:48Z</dcterms:created>
  <dcterms:modified xsi:type="dcterms:W3CDTF">2023-09-11T02:17:30Z</dcterms:modified>
</cp:coreProperties>
</file>